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7DB2-6DF0-4F28-A10E-762FFBCDFFBE}" type="datetimeFigureOut">
              <a:rPr lang="it-IT" smtClean="0"/>
              <a:t>03/12/2014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6E36-12C7-47C7-8604-BEAAFFE6A6A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7DB2-6DF0-4F28-A10E-762FFBCDFFBE}" type="datetimeFigureOut">
              <a:rPr lang="it-IT" smtClean="0"/>
              <a:t>03/12/2014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6E36-12C7-47C7-8604-BEAAFFE6A6A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7DB2-6DF0-4F28-A10E-762FFBCDFFBE}" type="datetimeFigureOut">
              <a:rPr lang="it-IT" smtClean="0"/>
              <a:t>03/12/2014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6E36-12C7-47C7-8604-BEAAFFE6A6A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7DB2-6DF0-4F28-A10E-762FFBCDFFBE}" type="datetimeFigureOut">
              <a:rPr lang="it-IT" smtClean="0"/>
              <a:t>03/12/2014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6E36-12C7-47C7-8604-BEAAFFE6A6A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7DB2-6DF0-4F28-A10E-762FFBCDFFBE}" type="datetimeFigureOut">
              <a:rPr lang="it-IT" smtClean="0"/>
              <a:t>03/12/2014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6E36-12C7-47C7-8604-BEAAFFE6A6A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7DB2-6DF0-4F28-A10E-762FFBCDFFBE}" type="datetimeFigureOut">
              <a:rPr lang="it-IT" smtClean="0"/>
              <a:t>03/12/2014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6E36-12C7-47C7-8604-BEAAFFE6A6A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7DB2-6DF0-4F28-A10E-762FFBCDFFBE}" type="datetimeFigureOut">
              <a:rPr lang="it-IT" smtClean="0"/>
              <a:t>03/12/2014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6E36-12C7-47C7-8604-BEAAFFE6A6A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7DB2-6DF0-4F28-A10E-762FFBCDFFBE}" type="datetimeFigureOut">
              <a:rPr lang="it-IT" smtClean="0"/>
              <a:t>03/12/2014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6E36-12C7-47C7-8604-BEAAFFE6A6A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7DB2-6DF0-4F28-A10E-762FFBCDFFBE}" type="datetimeFigureOut">
              <a:rPr lang="it-IT" smtClean="0"/>
              <a:t>03/12/2014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6E36-12C7-47C7-8604-BEAAFFE6A6A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7DB2-6DF0-4F28-A10E-762FFBCDFFBE}" type="datetimeFigureOut">
              <a:rPr lang="it-IT" smtClean="0"/>
              <a:t>03/12/2014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6E36-12C7-47C7-8604-BEAAFFE6A6A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7DB2-6DF0-4F28-A10E-762FFBCDFFBE}" type="datetimeFigureOut">
              <a:rPr lang="it-IT" smtClean="0"/>
              <a:t>03/12/2014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6E36-12C7-47C7-8604-BEAAFFE6A6A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97DB2-6DF0-4F28-A10E-762FFBCDFFBE}" type="datetimeFigureOut">
              <a:rPr lang="it-IT" smtClean="0"/>
              <a:t>03/12/2014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A6E36-12C7-47C7-8604-BEAAFFE6A6A3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opertina  calendario 2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LENDARIO con testi 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LENDARIO con testi 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LENDARIO con testi 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LENDARIO con testi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LENDARIO con testi 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LENDARIO con testi 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LENDARIO con testi 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LENDARIO con testi 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LENDARIO con testi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LENDARIO con testi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LENDARIO con testi 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LENDARIO con testi 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LENDARIO con testi 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LENDARIO con testi 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LENDARIO con testi 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agina Centrale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Presentazione su schermo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Your User Name</dc:creator>
  <cp:lastModifiedBy>Lucia</cp:lastModifiedBy>
  <cp:revision>3</cp:revision>
  <dcterms:created xsi:type="dcterms:W3CDTF">2014-12-02T12:50:15Z</dcterms:created>
  <dcterms:modified xsi:type="dcterms:W3CDTF">2014-12-03T15:54:13Z</dcterms:modified>
</cp:coreProperties>
</file>