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7" r:id="rId4"/>
    <p:sldId id="268" r:id="rId5"/>
    <p:sldId id="262" r:id="rId6"/>
    <p:sldId id="263" r:id="rId7"/>
    <p:sldId id="270" r:id="rId8"/>
    <p:sldId id="264" r:id="rId9"/>
    <p:sldId id="269" r:id="rId10"/>
    <p:sldId id="266" r:id="rId11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69" d="100"/>
          <a:sy n="69" d="100"/>
        </p:scale>
        <p:origin x="-11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  <a:ext uri="{FAA26D3D-D897-4be2-8F04-BA451C77F1D7}"/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A3B24118-EC11-4D2F-A67F-6C80A918032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609505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24118-EC11-4D2F-A67F-6C80A9180322}" type="slidenum">
              <a:rPr lang="it-IT" altLang="it-IT" smtClean="0"/>
              <a:pPr>
                <a:defRPr/>
              </a:pPr>
              <a:t>6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1949883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24118-EC11-4D2F-A67F-6C80A9180322}" type="slidenum">
              <a:rPr lang="it-IT" altLang="it-IT" smtClean="0"/>
              <a:pPr>
                <a:defRPr/>
              </a:pPr>
              <a:t>7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1949883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08969-2680-48F4-8F21-1F5B968DE6B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31127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:fade/>
      </p:transition>
    </mc:Choice>
    <mc:Fallback>
      <p:transition spd="slow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A38D-34CE-4890-81A4-54CB413E57B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1013066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:fade/>
      </p:transition>
    </mc:Choice>
    <mc:Fallback>
      <p:transition spd="slow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A3B86-A17D-4898-9539-909E81D696C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439514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:fade/>
      </p:transition>
    </mc:Choice>
    <mc:Fallback>
      <p:transition spd="slow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89482-3E5A-40DA-988B-6875F3D9902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178327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:fade/>
      </p:transition>
    </mc:Choice>
    <mc:Fallback>
      <p:transition spd="slow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1CC1F-3032-4526-AE4F-F578A67EA7E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131882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:fade/>
      </p:transition>
    </mc:Choice>
    <mc:Fallback>
      <p:transition spd="slow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86466-57DE-46AF-A713-F65B56A1AEC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1308991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:fade/>
      </p:transition>
    </mc:Choice>
    <mc:Fallback>
      <p:transition spd="slow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1DA44-095B-4788-9558-5F02B95F4E9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1790151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:fade/>
      </p:transition>
    </mc:Choice>
    <mc:Fallback>
      <p:transition spd="slow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9FB83-DF79-4E24-B4B6-414435B2FFB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1990309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:fade/>
      </p:transition>
    </mc:Choice>
    <mc:Fallback>
      <p:transition spd="slow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01773-8379-4EF0-A430-A1F3A55495F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1903143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:fade/>
      </p:transition>
    </mc:Choice>
    <mc:Fallback>
      <p:transition spd="slow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D9FCC-1BE0-4C8C-BF23-5AFB6EA2B5E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205301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:fade/>
      </p:transition>
    </mc:Choice>
    <mc:Fallback>
      <p:transition spd="slow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DD605-8B96-45DD-88CB-251ECCDB993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647756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:fade/>
      </p:transition>
    </mc:Choice>
    <mc:Fallback>
      <p:transition spd="slow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EA8AECB1-CA46-4EAE-A4EE-EE29AB732F5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3000" advTm="3000">
        <p:fade/>
      </p:transition>
    </mc:Choice>
    <mc:Fallback>
      <p:transition spd="slow" advTm="3000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9"/>
          <p:cNvSpPr>
            <a:spLocks noChangeArrowheads="1" noChangeShapeType="1" noTextEdit="1"/>
          </p:cNvSpPr>
          <p:nvPr/>
        </p:nvSpPr>
        <p:spPr bwMode="auto">
          <a:xfrm>
            <a:off x="611560" y="3428553"/>
            <a:ext cx="7884554" cy="1008559"/>
          </a:xfrm>
          <a:prstGeom prst="rect">
            <a:avLst/>
          </a:prstGeom>
          <a:scene3d>
            <a:camera prst="perspectiveAbove"/>
            <a:lightRig rig="threePt" dir="t"/>
          </a:scene3d>
        </p:spPr>
        <p:txBody>
          <a:bodyPr wrap="none" fromWordArt="1">
            <a:prstTxWarp prst="textPlain">
              <a:avLst>
                <a:gd name="adj" fmla="val 50019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it-IT" sz="4800" b="1" i="1" kern="10" dirty="0">
                <a:ln/>
                <a:solidFill>
                  <a:schemeClr val="accent3"/>
                </a:solidFill>
                <a:latin typeface="Book Antiqua"/>
              </a:rPr>
              <a:t>Operazione </a:t>
            </a:r>
            <a:r>
              <a:rPr lang="it-IT" sz="4800" b="1" i="1" kern="10" dirty="0" smtClean="0">
                <a:ln/>
                <a:solidFill>
                  <a:schemeClr val="accent3"/>
                </a:solidFill>
                <a:latin typeface="Book Antiqua"/>
              </a:rPr>
              <a:t>«Free </a:t>
            </a:r>
            <a:r>
              <a:rPr lang="it-IT" sz="4800" b="1" i="1" kern="10" dirty="0" err="1" smtClean="0">
                <a:ln/>
                <a:solidFill>
                  <a:schemeClr val="accent3"/>
                </a:solidFill>
                <a:latin typeface="Book Antiqua"/>
              </a:rPr>
              <a:t>Castles</a:t>
            </a:r>
            <a:r>
              <a:rPr lang="it-IT" sz="4800" b="1" i="1" kern="10" dirty="0" smtClean="0">
                <a:ln/>
                <a:solidFill>
                  <a:schemeClr val="accent3"/>
                </a:solidFill>
                <a:latin typeface="Book Antiqua"/>
              </a:rPr>
              <a:t>»</a:t>
            </a:r>
            <a:endParaRPr lang="it-IT" sz="4800" b="1" i="1" kern="10" dirty="0">
              <a:ln/>
              <a:solidFill>
                <a:schemeClr val="accent3"/>
              </a:solidFill>
              <a:latin typeface="Book Antiqua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5116" y="0"/>
            <a:ext cx="3713020" cy="24288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:fade/>
      </p:transition>
    </mc:Choice>
    <mc:Fallback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" y="0"/>
            <a:ext cx="2051720" cy="13421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:fade/>
      </p:transition>
    </mc:Choice>
    <mc:Fallback>
      <p:transition spd="slow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AutoShape 10" descr="https://encrypted-tbn2.gstatic.com/images?q=tbn:ANd9GcSG37d0ntguz_P4t0NzlUucGSFfyuQ7XXqtBNBPZS4AoUEzKggRCg"/>
          <p:cNvSpPr>
            <a:spLocks noChangeAspect="1" noChangeArrowheads="1"/>
          </p:cNvSpPr>
          <p:nvPr/>
        </p:nvSpPr>
        <p:spPr bwMode="auto">
          <a:xfrm>
            <a:off x="176213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3079" name="AutoShape 12" descr="https://encrypted-tbn2.gstatic.com/images?q=tbn:ANd9GcSG37d0ntguz_P4t0NzlUucGSFfyuQ7XXqtBNBPZS4AoUEzKggRCg"/>
          <p:cNvSpPr>
            <a:spLocks noChangeAspect="1" noChangeArrowheads="1"/>
          </p:cNvSpPr>
          <p:nvPr/>
        </p:nvSpPr>
        <p:spPr bwMode="auto">
          <a:xfrm>
            <a:off x="328613" y="-301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3" name="Freccia a destra 2"/>
          <p:cNvSpPr/>
          <p:nvPr/>
        </p:nvSpPr>
        <p:spPr>
          <a:xfrm rot="2947436">
            <a:off x="2019333" y="2146685"/>
            <a:ext cx="329848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" y="0"/>
            <a:ext cx="2051720" cy="1342132"/>
          </a:xfrm>
          <a:prstGeom prst="rect">
            <a:avLst/>
          </a:prstGeom>
        </p:spPr>
      </p:pic>
      <p:pic>
        <p:nvPicPr>
          <p:cNvPr id="1027" name="Picture 3" descr="C:\Users\316575wy\Desktop\Operazione Free Castles\SEQUESTRI FREE CASTLES\FOTO SEQUESTRO COCAINA MAGGIORE Maurizio\DSC06590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3574" y="3429000"/>
            <a:ext cx="4761034" cy="31683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316575wy\Desktop\Operazione Free Castles\SEQUESTRI FREE CASTLES\FOTO SEQUESTRO COCAINA MAGGIORE Maurizio\DSC06585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923928" y="476672"/>
            <a:ext cx="4981320" cy="33149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:fade/>
      </p:transition>
    </mc:Choice>
    <mc:Fallback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AutoShape 10" descr="https://encrypted-tbn2.gstatic.com/images?q=tbn:ANd9GcSG37d0ntguz_P4t0NzlUucGSFfyuQ7XXqtBNBPZS4AoUEzKggRCg"/>
          <p:cNvSpPr>
            <a:spLocks noChangeAspect="1" noChangeArrowheads="1"/>
          </p:cNvSpPr>
          <p:nvPr/>
        </p:nvSpPr>
        <p:spPr bwMode="auto">
          <a:xfrm>
            <a:off x="176213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" y="0"/>
            <a:ext cx="2051720" cy="1342132"/>
          </a:xfrm>
          <a:prstGeom prst="rect">
            <a:avLst/>
          </a:prstGeom>
        </p:spPr>
      </p:pic>
      <p:pic>
        <p:nvPicPr>
          <p:cNvPr id="2051" name="Picture 3" descr="C:\Users\316575wy\Desktop\Operazione Free Castles\SEQUESTRI FREE CASTLES\FOTO SEQUESTRO COCAINA MAGGIORE Maurizio\DSC06593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347864" y="260648"/>
            <a:ext cx="5464909" cy="36367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316575wy\Desktop\Operazione Free Castles\SEQUESTRI FREE CASTLES\FOTO SEQUESTRO COCAINA MAGGIORE Maurizio\DSC06592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-1" y="3501008"/>
            <a:ext cx="5044501" cy="33569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:fade/>
      </p:transition>
    </mc:Choice>
    <mc:Fallback>
      <p:transition spd="slow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AutoShape 10" descr="https://encrypted-tbn2.gstatic.com/images?q=tbn:ANd9GcSG37d0ntguz_P4t0NzlUucGSFfyuQ7XXqtBNBPZS4AoUEzKggRCg"/>
          <p:cNvSpPr>
            <a:spLocks noChangeAspect="1" noChangeArrowheads="1"/>
          </p:cNvSpPr>
          <p:nvPr/>
        </p:nvSpPr>
        <p:spPr bwMode="auto">
          <a:xfrm>
            <a:off x="176213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" y="0"/>
            <a:ext cx="2051720" cy="1342132"/>
          </a:xfrm>
          <a:prstGeom prst="rect">
            <a:avLst/>
          </a:prstGeom>
        </p:spPr>
      </p:pic>
      <p:pic>
        <p:nvPicPr>
          <p:cNvPr id="2052" name="Picture 4" descr="C:\Users\316575wy\Desktop\Operazione Free Castles\SEQUESTRI FREE CASTLES\FOTO SEQUESTRO COCAINA MAGGIORE Maurizio\DSC06594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83134" y="1700808"/>
            <a:ext cx="7289266" cy="48508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:fade/>
      </p:transition>
    </mc:Choice>
    <mc:Fallback>
      <p:transition spd="slow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" y="0"/>
            <a:ext cx="2051720" cy="1342132"/>
          </a:xfrm>
          <a:prstGeom prst="rect">
            <a:avLst/>
          </a:prstGeom>
        </p:spPr>
      </p:pic>
      <p:pic>
        <p:nvPicPr>
          <p:cNvPr id="3077" name="Picture 5" descr="C:\Users\316575wy\Desktop\Operazione Free Castles\SEQUESTRI FREE CASTLES\FOTO SEQUESTRO COCAINA MAGGIORE Maurizio\DSC06598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733539" y="907351"/>
            <a:ext cx="4654885" cy="30977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316575wy\Desktop\Operazione Free Castles\SEQUESTRI FREE CASTLES\FOTO SEQUESTRO COCAINA MAGGIORE Maurizio\DSC06599.JPG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713306" y="2708920"/>
            <a:ext cx="4362750" cy="33843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:fade/>
      </p:transition>
    </mc:Choice>
    <mc:Fallback>
      <p:transition spd="slow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" y="0"/>
            <a:ext cx="2051720" cy="1342132"/>
          </a:xfrm>
          <a:prstGeom prst="rect">
            <a:avLst/>
          </a:prstGeom>
        </p:spPr>
      </p:pic>
      <p:pic>
        <p:nvPicPr>
          <p:cNvPr id="4098" name="Picture 2" descr="C:\Users\316575wy\Desktop\Operazione Free Castles\SEQUESTRI FREE CASTLES\FOTO SEQUESTRO 26_06_2013\IMG_1670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79511" y="3068960"/>
            <a:ext cx="5052053" cy="37890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316575wy\Desktop\Operazione Free Castles\SEQUESTRI FREE CASTLES\FOTO SEQUESTRO 26_06_2013\IMG_1672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979409" y="0"/>
            <a:ext cx="4956043" cy="37170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:fade/>
      </p:transition>
    </mc:Choice>
    <mc:Fallback>
      <p:transition spd="slow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316575wy\Desktop\Operazione Free Castles\SEQUESTRI FREE CASTLES\FOTO SEQUESTRO 26_06_2013\IMG_1673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403648" y="1484784"/>
            <a:ext cx="6808073" cy="510605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" y="0"/>
            <a:ext cx="2051720" cy="13421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:fade/>
      </p:transition>
    </mc:Choice>
    <mc:Fallback>
      <p:transition spd="slow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" y="0"/>
            <a:ext cx="2051720" cy="1342132"/>
          </a:xfrm>
          <a:prstGeom prst="rect">
            <a:avLst/>
          </a:prstGeom>
        </p:spPr>
      </p:pic>
      <p:pic>
        <p:nvPicPr>
          <p:cNvPr id="5122" name="Picture 2" descr="C:\Users\316575wy\Desktop\Operazione Free Castles\SEQUESTRI FREE CASTLES\FOTO SEQUESTRO 23.05.13\070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79511" y="3140968"/>
            <a:ext cx="4663538" cy="349765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316575wy\Desktop\Operazione Free Castles\SEQUESTRI FREE CASTLES\FOTO SEQUESTRO 23.05.13\066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923928" y="188639"/>
            <a:ext cx="5000030" cy="37500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:fade/>
      </p:transition>
    </mc:Choice>
    <mc:Fallback>
      <p:transition spd="slow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" y="0"/>
            <a:ext cx="2051720" cy="1342132"/>
          </a:xfrm>
          <a:prstGeom prst="rect">
            <a:avLst/>
          </a:prstGeom>
        </p:spPr>
      </p:pic>
      <p:pic>
        <p:nvPicPr>
          <p:cNvPr id="5124" name="Picture 4" descr="C:\Users\316575wy\Desktop\Operazione Free Castles\SEQUESTRI FREE CASTLES\FOTO SEQUESTRO 23.05.13\065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4571999" cy="3429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316575wy\Desktop\Operazione Free Castles\SEQUESTRI FREE CASTLES\FOTO SEQUESTRO 23.05.13\062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707905" y="0"/>
            <a:ext cx="5436095" cy="40770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:fade/>
      </p:transition>
    </mc:Choice>
    <mc:Fallback>
      <p:transition spd="slow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7</Words>
  <Application>Microsoft Office PowerPoint</Application>
  <PresentationFormat>Presentazione su schermo (4:3)</PresentationFormat>
  <Paragraphs>3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Struttura predefinita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Company>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maggio</dc:creator>
  <cp:lastModifiedBy>manozzo</cp:lastModifiedBy>
  <cp:revision>53</cp:revision>
  <dcterms:created xsi:type="dcterms:W3CDTF">2010-12-22T11:54:48Z</dcterms:created>
  <dcterms:modified xsi:type="dcterms:W3CDTF">2016-01-26T08:49:23Z</dcterms:modified>
</cp:coreProperties>
</file>