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8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1" autoAdjust="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B24118-EC11-4D2F-A67F-6C80A91803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50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8969-2680-48F4-8F21-1F5B968DE6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1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A38D-34CE-4890-81A4-54CB413E57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30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3B86-A17D-4898-9539-909E81D696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5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9482-3E5A-40DA-988B-6875F3D990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83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CC1F-3032-4526-AE4F-F578A67EA7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8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6466-57DE-46AF-A713-F65B56A1AE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89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DA44-095B-4788-9558-5F02B95F4E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1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9FB83-DF79-4E24-B4B6-414435B2FF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03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1773-8379-4EF0-A430-A1F3A55495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1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9FCC-1BE0-4C8C-BF23-5AFB6EA2B5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53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D605-8B96-45DD-88CB-251ECCDB99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7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A8AECB1-CA46-4EAE-A4EE-EE29AB732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sp>
        <p:nvSpPr>
          <p:cNvPr id="3" name="AutoShape 2" descr="Risultati immagini per ome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ome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i immagini per omeg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214369" y="4305870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Operazione OMEGA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35896" y="2132856"/>
            <a:ext cx="18722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Ω</a:t>
            </a:r>
            <a:endParaRPr lang="it-IT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9221" name="Picture 5" descr="C:\Users\Salvo\Desktop\TESTONI\GOLIA Paolo, classe 1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5969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lvo\Desktop\TESTONI\INGUSCI Gabriele, classe 1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00" y="2348880"/>
            <a:ext cx="259893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lvo\Desktop\TESTONI\IMMORLANO Stefano, classe 19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48880"/>
            <a:ext cx="26066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1266" name="Picture 2" descr="C:\Users\Salvo\Desktop\TESTONI\LUTRINO Antonio Brando, classe 1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98" y="2348880"/>
            <a:ext cx="239117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lvo\Desktop\TESTONI\LAMBERTI Fausto, classe 1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" y="2348880"/>
            <a:ext cx="2592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lvo\Desktop\TESTONI\LEUZZI Gabriele, classe 19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54" y="2348880"/>
            <a:ext cx="25915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2292" name="Picture 4" descr="C:\Users\Salvo\Desktop\TESTONI\MANCHISI Gionatan, classe 1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00" y="2348880"/>
            <a:ext cx="259151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alvo\Desktop\TESTONI\MASTROVITO Pietro, classe 19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99" y="2348880"/>
            <a:ext cx="26085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59552kg\Desktop\TESTONI\MAIORANO Vincenzo, classe 19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61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3315" name="Picture 3" descr="C:\Users\Salvo\Desktop\TESTONI\NICOLETTI Umberto, classe 1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81" y="2348880"/>
            <a:ext cx="26118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alvo\Desktop\TESTONI\MAZZOTTA Cosimo, classe 1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0" y="2348880"/>
            <a:ext cx="260733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59552kg\Desktop\TESTONI\MORIERO Matteo, classe 19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32" y="2348880"/>
            <a:ext cx="259757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4338" name="Picture 2" descr="C:\Users\Salvo\Desktop\TESTONI\PERRONE Cosimo, classe 1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05" y="2492896"/>
            <a:ext cx="2592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lvo\Desktop\TESTONI\PAGLIARA Massimiliano, classe 19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6" y="2492896"/>
            <a:ext cx="26055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PERRONE Giuseppe, classe 19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30052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5362" name="Picture 2" descr="C:\Users\Salvo\Desktop\TESTONI\RE Gianluca, classe 1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26" y="2348880"/>
            <a:ext cx="260828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RENNA Raffaele, classe 1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18" y="2348880"/>
            <a:ext cx="26080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759552kg\Desktop\TESTONI\PRESTA Daniela, classe 19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60368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6386" name="Picture 2" descr="C:\Users\Salvo\Desktop\TESTONI\RIZZO Saverio, classe 1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0" y="2348880"/>
            <a:ext cx="2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alvo\Desktop\TESTONI\RIZZO Daniele, classe 19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5936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SAPONARO Giuseppe, classe 19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60642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8436" name="Picture 4" descr="C:\Users\Salvo\Desktop\TESTONI\SARACINO Antonio, classe 1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38" y="2400773"/>
            <a:ext cx="259780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SOLAZZO Carlo, classe 19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0773"/>
            <a:ext cx="259370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19458" name="Picture 2" descr="C:\Users\Salvo\Desktop\TESTONI\SOLETI Pietro, classe 1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58" y="2348880"/>
            <a:ext cx="260350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Salvo\Desktop\TESTONI\SOLAZZO Pietro, classe 1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60924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TAURINO Nicola, classe 1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75" y="2348880"/>
            <a:ext cx="260259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20482" name="Picture 2" descr="C:\Users\Salvo\Desktop\TESTONI\VACCA Andrea, classe 1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9952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59552kg\Desktop\TESTONI\VITALE Cosimo, classe 1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60133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2053" name="Picture 5" descr="C:\Users\Salvo\Desktop\TESTONI\BAGORDO Claudio, classe 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16" y="2349280"/>
            <a:ext cx="259348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lvo\Desktop\TESTONI\BRACCIO Vito, classe 1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68" y="2349280"/>
            <a:ext cx="259896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lvo\Desktop\TESTONI\ARSENI Salvatore, classe 19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0" y="2349280"/>
            <a:ext cx="260807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9" name="Picture 2" descr="C:\Users\Salvo\Desktop\TESTONI\CHIRIATTI Giuseppe, classe 1989 b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98" y="2348880"/>
            <a:ext cx="259347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Salvo\Desktop\TESTONI\CAGNAZZO Cristian, classe 1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9" y="2348880"/>
            <a:ext cx="25914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Salvo\Desktop\TESTONI\CHIRIATTI Oronzo, classe 19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13" y="2348880"/>
            <a:ext cx="259347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3074" name="Picture 2" descr="C:\Users\Salvo\Desktop\TESTONI\CLEMENTE Benito, classe 1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85" y="2348880"/>
            <a:ext cx="2604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lvo\Desktop\TESTONI\CONVERSANO Vito, classe 19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30" y="2348880"/>
            <a:ext cx="2604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lvo\Desktop\TESTONI\CHIRIVI' Floriano, classe 19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0" y="2378513"/>
            <a:ext cx="2604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4099" name="Picture 3" descr="C:\Users\Salvo\Desktop\TESTONI\CORBASCIO Antonio, classe 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3" y="2348880"/>
            <a:ext cx="2604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lvo\Desktop\TESTONI\CORBASCIO Onofrio, classe 19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75" y="2348880"/>
            <a:ext cx="2604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lvo\Desktop\TESTONI\D'AMATO Daniele, classe 19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6042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5122" name="Picture 2" descr="C:\Users\Salvo\Desktop\TESTONI\D'ERRICO Giuseppe, classe 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6042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DE LUCA Antonio Francesco, classe 1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04" y="2348880"/>
            <a:ext cx="260804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lvo\Desktop\TESTONI\DELL'ANNA Sergio, classe 19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42" y="2348880"/>
            <a:ext cx="260571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6146" name="Picture 2" descr="C:\Users\Salvo\Desktop\TESTONI\ELIA Saverio, classe 1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4" y="2348880"/>
            <a:ext cx="260804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FERULLI Marco, classe 19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07" y="2348880"/>
            <a:ext cx="260689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alvo\Desktop\TESTONI\FRANCAVILLA Francesco, classe 19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096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7170" name="Picture 2" descr="C:\Users\Salvo\Desktop\TESTONI\FULLONE Cosimo, classe 1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2" y="2348880"/>
            <a:ext cx="2606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lvo\Desktop\TESTONI\GENNARI Cristian, classe 19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64" y="2348880"/>
            <a:ext cx="26096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59552kg\Desktop\TESTONI\GIANNOTTI Francesco, classe 19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79" y="2348880"/>
            <a:ext cx="26007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" y="0"/>
            <a:ext cx="2704908" cy="1769416"/>
          </a:xfrm>
          <a:prstGeom prst="rect">
            <a:avLst/>
          </a:prstGeom>
        </p:spPr>
      </p:pic>
      <p:pic>
        <p:nvPicPr>
          <p:cNvPr id="8194" name="Picture 2" descr="C:\Users\Salvo\Desktop\TESTONI\GIORDANO Giuseppe, classe 1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3271"/>
            <a:ext cx="259002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Salvo\Desktop\TESTONI\GOFFREDO Luca, classe 1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83271"/>
            <a:ext cx="25969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Salvo\Desktop\TESTONI\GOFFREDO Davide, classe 19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56" y="2383271"/>
            <a:ext cx="25996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</Words>
  <Application>Microsoft Office PowerPoint</Application>
  <PresentationFormat>Presentazione su schermo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maggio</dc:creator>
  <cp:lastModifiedBy>Ciraci' Salvo (Mar. A. S. Ups)</cp:lastModifiedBy>
  <cp:revision>104</cp:revision>
  <dcterms:created xsi:type="dcterms:W3CDTF">2010-12-22T11:54:48Z</dcterms:created>
  <dcterms:modified xsi:type="dcterms:W3CDTF">2016-12-12T08:40:06Z</dcterms:modified>
</cp:coreProperties>
</file>