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89" r:id="rId3"/>
    <p:sldId id="256" r:id="rId4"/>
    <p:sldId id="257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8" autoAdjust="0"/>
    <p:restoredTop sz="94676" autoAdjust="0"/>
  </p:normalViewPr>
  <p:slideViewPr>
    <p:cSldViewPr>
      <p:cViewPr>
        <p:scale>
          <a:sx n="80" d="100"/>
          <a:sy n="80" d="100"/>
        </p:scale>
        <p:origin x="-72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3B24118-EC11-4D2F-A67F-6C80A91803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950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08969-2680-48F4-8F21-1F5B968DE6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12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A38D-34CE-4890-81A4-54CB413E57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30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3B86-A17D-4898-9539-909E81D696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95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9482-3E5A-40DA-988B-6875F3D990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83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CC1F-3032-4526-AE4F-F578A67EA7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188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86466-57DE-46AF-A713-F65B56A1AE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0899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DA44-095B-4788-9558-5F02B95F4E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9015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9FB83-DF79-4E24-B4B6-414435B2FF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030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1773-8379-4EF0-A430-A1F3A55495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314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D9FCC-1BE0-4C8C-BF23-5AFB6EA2B5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530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D605-8B96-45DD-88CB-251ECCDB99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77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A8AECB1-CA46-4EAE-A4EE-EE29AB732F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sp>
        <p:nvSpPr>
          <p:cNvPr id="3" name="AutoShape 2" descr="Risultati immagini per omeg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4" descr="Risultati immagini per omeg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6" descr="Risultati immagini per omega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61746" y="1412776"/>
            <a:ext cx="8068684" cy="46782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Brindisi</a:t>
            </a:r>
          </a:p>
          <a:p>
            <a:pPr algn="ctr"/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Custodia Cautelare in Carcere </a:t>
            </a:r>
          </a:p>
          <a:p>
            <a:pPr algn="ctr"/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nei confronti di 3 indagati, per</a:t>
            </a:r>
          </a:p>
          <a:p>
            <a:pPr algn="ctr"/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concorso in lesioni personali </a:t>
            </a:r>
            <a:r>
              <a:rPr lang="it-IT" sz="3200" b="1" cap="small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aggravte</a:t>
            </a:r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,</a:t>
            </a:r>
          </a:p>
          <a:p>
            <a:pPr algn="ctr"/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ricettazione e porto e </a:t>
            </a:r>
          </a:p>
          <a:p>
            <a:pPr algn="ctr"/>
            <a:r>
              <a:rPr lang="it-IT" sz="3200" b="1" cap="small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detenzione illegali di arma da fuoco </a:t>
            </a:r>
          </a:p>
          <a:p>
            <a:pPr algn="ctr"/>
            <a:endParaRPr lang="it-IT" sz="36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it-IT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dicembre 2016</a:t>
            </a:r>
            <a:endParaRPr lang="it-IT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1026" name="Picture 2" descr="\\Br4031255c008\posta condivisa\NUCLEO INFORMATIVO\06 COMUNICATO STAMPA GIORNALIERO\Operazione BR 20.12.2016\TATANI Burim, classe 19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40" y="729000"/>
            <a:ext cx="3902000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5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2051" name="Picture 3" descr="\\Br4031255c008\posta condivisa\NUCLEO INFORMATIVO\06 COMUNICATO STAMPA GIORNALIERO\Operazione BR 20.12.2016\VOLPE Gianluca, classe 199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383" y="729000"/>
            <a:ext cx="3897857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5" y="0"/>
            <a:ext cx="2704908" cy="1769416"/>
          </a:xfrm>
          <a:prstGeom prst="rect">
            <a:avLst/>
          </a:prstGeom>
        </p:spPr>
      </p:pic>
      <p:pic>
        <p:nvPicPr>
          <p:cNvPr id="4" name="Picture 2" descr="\\Br4031255c008\posta condivisa\NUCLEO INFORMATIVO\06 COMUNICATO STAMPA GIORNALIERO\Operazione BR 20.12.2016\VOLPE Salvatore Mario, classe 199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874" y="729000"/>
            <a:ext cx="3914366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9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32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maggio</dc:creator>
  <cp:lastModifiedBy>SalaStampa</cp:lastModifiedBy>
  <cp:revision>114</cp:revision>
  <dcterms:created xsi:type="dcterms:W3CDTF">2010-12-22T11:54:48Z</dcterms:created>
  <dcterms:modified xsi:type="dcterms:W3CDTF">2016-12-20T08:36:44Z</dcterms:modified>
</cp:coreProperties>
</file>