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1" r:id="rId2"/>
    <p:sldId id="289" r:id="rId3"/>
    <p:sldId id="256" r:id="rId4"/>
    <p:sldId id="257" r:id="rId5"/>
    <p:sldId id="258" r:id="rId6"/>
    <p:sldId id="259" r:id="rId7"/>
    <p:sldId id="290" r:id="rId8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598" autoAdjust="0"/>
    <p:restoredTop sz="94676" autoAdjust="0"/>
  </p:normalViewPr>
  <p:slideViewPr>
    <p:cSldViewPr>
      <p:cViewPr>
        <p:scale>
          <a:sx n="80" d="100"/>
          <a:sy n="80" d="100"/>
        </p:scale>
        <p:origin x="-1272" y="-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/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noProof="0" smtClean="0"/>
              <a:t>Fare clic per modificare gli stili del testo dello schema</a:t>
            </a:r>
          </a:p>
          <a:p>
            <a:pPr lvl="1"/>
            <a:r>
              <a:rPr lang="it-IT" altLang="it-IT" noProof="0" smtClean="0"/>
              <a:t>Secondo livello</a:t>
            </a:r>
          </a:p>
          <a:p>
            <a:pPr lvl="2"/>
            <a:r>
              <a:rPr lang="it-IT" altLang="it-IT" noProof="0" smtClean="0"/>
              <a:t>Terzo livello</a:t>
            </a:r>
          </a:p>
          <a:p>
            <a:pPr lvl="3"/>
            <a:r>
              <a:rPr lang="it-IT" altLang="it-IT" noProof="0" smtClean="0"/>
              <a:t>Quarto livello</a:t>
            </a:r>
          </a:p>
          <a:p>
            <a:pPr lvl="4"/>
            <a:r>
              <a:rPr lang="it-IT" altLang="it-IT" noProof="0" smtClean="0"/>
              <a:t>Quinto livello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A3B24118-EC11-4D2F-A67F-6C80A918032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6095052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108969-2680-48F4-8F21-1F5B968DE6B5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31127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>
        <p:fade/>
      </p:transition>
    </mc:Choice>
    <mc:Fallback xmlns="">
      <p:transition spd="slow" advClick="0" advTm="5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2A38D-34CE-4890-81A4-54CB413E57B4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013066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>
        <p:fade/>
      </p:transition>
    </mc:Choice>
    <mc:Fallback xmlns="">
      <p:transition spd="slow" advClick="0" advTm="5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AA3B86-A17D-4898-9539-909E81D696C7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439514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>
        <p:fade/>
      </p:transition>
    </mc:Choice>
    <mc:Fallback xmlns="">
      <p:transition spd="slow" advClick="0" advTm="5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C89482-3E5A-40DA-988B-6875F3D9902C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178327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>
        <p:fade/>
      </p:transition>
    </mc:Choice>
    <mc:Fallback xmlns="">
      <p:transition spd="slow" advClick="0" advTm="5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51CC1F-3032-4526-AE4F-F578A67EA7EE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131882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>
        <p:fade/>
      </p:transition>
    </mc:Choice>
    <mc:Fallback xmlns="">
      <p:transition spd="slow" advClick="0" advTm="5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486466-57DE-46AF-A713-F65B56A1AECE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308991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>
        <p:fade/>
      </p:transition>
    </mc:Choice>
    <mc:Fallback xmlns="">
      <p:transition spd="slow" advClick="0" advTm="5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A1DA44-095B-4788-9558-5F02B95F4E95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790151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>
        <p:fade/>
      </p:transition>
    </mc:Choice>
    <mc:Fallback xmlns="">
      <p:transition spd="slow" advClick="0" advTm="5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49FB83-DF79-4E24-B4B6-414435B2FFB6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990309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>
        <p:fade/>
      </p:transition>
    </mc:Choice>
    <mc:Fallback xmlns="">
      <p:transition spd="slow" advClick="0" advTm="5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501773-8379-4EF0-A430-A1F3A55495F3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903143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>
        <p:fade/>
      </p:transition>
    </mc:Choice>
    <mc:Fallback xmlns="">
      <p:transition spd="slow" advClick="0" advTm="5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ED9FCC-1BE0-4C8C-BF23-5AFB6EA2B5E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205301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>
        <p:fade/>
      </p:transition>
    </mc:Choice>
    <mc:Fallback xmlns="">
      <p:transition spd="slow" advClick="0" advTm="5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BDD605-8B96-45DD-88CB-251ECCDB9935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647756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>
        <p:fade/>
      </p:transition>
    </mc:Choice>
    <mc:Fallback xmlns="">
      <p:transition spd="slow" advClick="0" advTm="5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1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fld id="{EA8AECB1-CA46-4EAE-A4EE-EE29AB732F50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 advTm="5000">
        <p:fade/>
      </p:transition>
    </mc:Choice>
    <mc:Fallback xmlns="">
      <p:transition spd="slow" advClick="0" advTm="5000">
        <p:fade/>
      </p:transition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115" y="0"/>
            <a:ext cx="2704908" cy="1769416"/>
          </a:xfrm>
          <a:prstGeom prst="rect">
            <a:avLst/>
          </a:prstGeom>
        </p:spPr>
      </p:pic>
      <p:sp>
        <p:nvSpPr>
          <p:cNvPr id="3" name="AutoShape 2" descr="Risultati immagini per omeg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4" name="AutoShape 4" descr="Risultati immagini per omega"/>
          <p:cNvSpPr>
            <a:spLocks noChangeAspect="1" noChangeArrowheads="1"/>
          </p:cNvSpPr>
          <p:nvPr/>
        </p:nvSpPr>
        <p:spPr bwMode="auto">
          <a:xfrm>
            <a:off x="307975" y="793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5" name="AutoShape 6" descr="Risultati immagini per omega"/>
          <p:cNvSpPr>
            <a:spLocks noChangeAspect="1" noChangeArrowheads="1"/>
          </p:cNvSpPr>
          <p:nvPr/>
        </p:nvSpPr>
        <p:spPr bwMode="auto">
          <a:xfrm>
            <a:off x="460375" y="16033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6" name="Rettangolo 5"/>
          <p:cNvSpPr/>
          <p:nvPr/>
        </p:nvSpPr>
        <p:spPr>
          <a:xfrm>
            <a:off x="643701" y="2564904"/>
            <a:ext cx="7904728" cy="276998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it-IT" sz="6600" b="1" cap="none" spc="0" dirty="0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Operazione </a:t>
            </a:r>
            <a:r>
              <a:rPr lang="it-IT" sz="6600" b="1" cap="none" spc="0" dirty="0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Coyote</a:t>
            </a:r>
          </a:p>
          <a:p>
            <a:pPr algn="ctr"/>
            <a:endParaRPr lang="it-IT" sz="3600" b="1" dirty="0" smtClean="0">
              <a:ln w="11430"/>
              <a:solidFill>
                <a:srgbClr val="FFC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it-IT" sz="3600" b="1" dirty="0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San Vito dei Normanni</a:t>
            </a:r>
          </a:p>
          <a:p>
            <a:pPr algn="ctr"/>
            <a:r>
              <a:rPr lang="it-IT" sz="3600" b="1" cap="none" spc="0" dirty="0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17 dicembre 2016</a:t>
            </a:r>
            <a:endParaRPr lang="it-IT" sz="3600" b="1" cap="none" spc="0" dirty="0">
              <a:ln w="11430"/>
              <a:solidFill>
                <a:srgbClr val="FFC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58900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>
        <p:fade/>
      </p:transition>
    </mc:Choice>
    <mc:Fallback xmlns="">
      <p:transition spd="slow" advClick="0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115" y="0"/>
            <a:ext cx="2704908" cy="1769416"/>
          </a:xfrm>
          <a:prstGeom prst="rect">
            <a:avLst/>
          </a:prstGeom>
        </p:spPr>
      </p:pic>
      <p:pic>
        <p:nvPicPr>
          <p:cNvPr id="2050" name="Picture 2" descr="\\Br4031255c008\posta condivisa\NUCLEO INFORMATIVO\06 COMUNICATO STAMPA GIORNALIERO\- Allegati per comunicato R.O\17.12.2016\DE PALMA Andrea, classe 199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2828" y="729000"/>
            <a:ext cx="3899412" cy="54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2453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>
        <p:fade/>
      </p:transition>
    </mc:Choice>
    <mc:Fallback xmlns="">
      <p:transition spd="slow" advClick="0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115" y="0"/>
            <a:ext cx="2704908" cy="1769416"/>
          </a:xfrm>
          <a:prstGeom prst="rect">
            <a:avLst/>
          </a:prstGeom>
        </p:spPr>
      </p:pic>
      <p:pic>
        <p:nvPicPr>
          <p:cNvPr id="3075" name="Picture 3" descr="\\Br4031255c008\posta condivisa\NUCLEO INFORMATIVO\06 COMUNICATO STAMPA GIORNALIERO\- Allegati per comunicato R.O\17.12.2016\MACCHITELLA Giuseppe, classe 199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0240" y="729000"/>
            <a:ext cx="3902000" cy="54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>
        <p:fade/>
      </p:transition>
    </mc:Choice>
    <mc:Fallback xmlns="">
      <p:transition spd="slow" advClick="0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115" y="0"/>
            <a:ext cx="2704908" cy="1769416"/>
          </a:xfrm>
          <a:prstGeom prst="rect">
            <a:avLst/>
          </a:prstGeom>
        </p:spPr>
      </p:pic>
      <p:pic>
        <p:nvPicPr>
          <p:cNvPr id="4099" name="Picture 3" descr="\\Br4031255c008\posta condivisa\NUCLEO INFORMATIVO\06 COMUNICATO STAMPA GIORNALIERO\- Allegati per comunicato R.O\17.12.2016\MARTINO Gianfranco, classe 198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2304" y="729000"/>
            <a:ext cx="3889936" cy="54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8900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>
        <p:fade/>
      </p:transition>
    </mc:Choice>
    <mc:Fallback xmlns="">
      <p:transition spd="slow" advClick="0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115" y="0"/>
            <a:ext cx="2704908" cy="1769416"/>
          </a:xfrm>
          <a:prstGeom prst="rect">
            <a:avLst/>
          </a:prstGeom>
        </p:spPr>
      </p:pic>
      <p:pic>
        <p:nvPicPr>
          <p:cNvPr id="5122" name="Picture 2" descr="\\Br4031255c008\posta condivisa\NUCLEO INFORMATIVO\06 COMUNICATO STAMPA GIORNALIERO\- Allegati per comunicato R.O\17.12.2016\NIGRO Cosimo, classe 197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0098" y="729000"/>
            <a:ext cx="3608126" cy="54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8900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>
        <p:fade/>
      </p:transition>
    </mc:Choice>
    <mc:Fallback xmlns="">
      <p:transition spd="slow" advClick="0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115" y="0"/>
            <a:ext cx="2704908" cy="1769416"/>
          </a:xfrm>
          <a:prstGeom prst="rect">
            <a:avLst/>
          </a:prstGeom>
        </p:spPr>
      </p:pic>
      <p:pic>
        <p:nvPicPr>
          <p:cNvPr id="6146" name="Picture 2" descr="\\Br4031255c008\posta condivisa\NUCLEO INFORMATIVO\06 COMUNICATO STAMPA GIORNALIERO\- Allegati per comunicato R.O\17.12.2016\VERGINE Nole, classe 197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4782" y="729000"/>
            <a:ext cx="3603442" cy="54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8900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>
        <p:fade/>
      </p:transition>
    </mc:Choice>
    <mc:Fallback xmlns="">
      <p:transition spd="slow" advClick="0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115" y="6"/>
            <a:ext cx="2304000" cy="1507166"/>
          </a:xfrm>
          <a:prstGeom prst="rect">
            <a:avLst/>
          </a:prstGeom>
        </p:spPr>
      </p:pic>
      <p:pic>
        <p:nvPicPr>
          <p:cNvPr id="7170" name="Picture 2" descr="\\Br4031255c008\posta condivisa\NUCLEO INFORMATIVO\06 COMUNICATO STAMPA GIORNALIERO\- Allegati per comunicato R.O\17.12.2016\foto operazione Coyot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2000" y="1660231"/>
            <a:ext cx="6120000" cy="46490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6941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>
        <p:fade/>
      </p:transition>
    </mc:Choice>
    <mc:Fallback xmlns="">
      <p:transition spd="slow" advClick="0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1347</TotalTime>
  <Words>9</Words>
  <Application>Microsoft Office PowerPoint</Application>
  <PresentationFormat>Presentazione su schermo (4:3)</PresentationFormat>
  <Paragraphs>4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8" baseType="lpstr">
      <vt:lpstr>Struttura predefinita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maggio</dc:creator>
  <cp:lastModifiedBy>Ciraci' Salvo (Mar. A. S. Ups)</cp:lastModifiedBy>
  <cp:revision>109</cp:revision>
  <dcterms:created xsi:type="dcterms:W3CDTF">2010-12-22T11:54:48Z</dcterms:created>
  <dcterms:modified xsi:type="dcterms:W3CDTF">2016-12-17T07:12:53Z</dcterms:modified>
</cp:coreProperties>
</file>