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89" r:id="rId3"/>
    <p:sldId id="256" r:id="rId4"/>
    <p:sldId id="257" r:id="rId5"/>
    <p:sldId id="258" r:id="rId6"/>
    <p:sldId id="259" r:id="rId7"/>
    <p:sldId id="290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8" autoAdjust="0"/>
    <p:restoredTop sz="94676" autoAdjust="0"/>
  </p:normalViewPr>
  <p:slideViewPr>
    <p:cSldViewPr>
      <p:cViewPr>
        <p:scale>
          <a:sx n="80" d="100"/>
          <a:sy n="80" d="100"/>
        </p:scale>
        <p:origin x="-127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B24118-EC11-4D2F-A67F-6C80A91803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950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8969-2680-48F4-8F21-1F5B968DE6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12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A38D-34CE-4890-81A4-54CB413E57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0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3B86-A17D-4898-9539-909E81D696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95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9482-3E5A-40DA-988B-6875F3D990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8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CC1F-3032-4526-AE4F-F578A67EA7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188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6466-57DE-46AF-A713-F65B56A1AE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89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DA44-095B-4788-9558-5F02B95F4E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01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FB83-DF79-4E24-B4B6-414435B2FF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03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1773-8379-4EF0-A430-A1F3A55495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314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9FCC-1BE0-4C8C-BF23-5AFB6EA2B5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53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D605-8B96-45DD-88CB-251ECCDB99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77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A8AECB1-CA46-4EAE-A4EE-EE29AB732F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sp>
        <p:nvSpPr>
          <p:cNvPr id="3" name="AutoShape 2" descr="Risultati immagini per ome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Risultati immagini per omeg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6" descr="Risultati immagini per omega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43701" y="2564904"/>
            <a:ext cx="7904728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Operazione </a:t>
            </a:r>
            <a:r>
              <a:rPr lang="it-IT" sz="6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Coyote</a:t>
            </a:r>
          </a:p>
          <a:p>
            <a:pPr algn="ctr"/>
            <a:endParaRPr lang="it-IT" sz="36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it-IT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San Vito dei Normanni</a:t>
            </a:r>
          </a:p>
          <a:p>
            <a:pPr algn="ctr"/>
            <a:r>
              <a:rPr lang="it-IT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 dicembre 2016</a:t>
            </a:r>
            <a:endParaRPr lang="it-IT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2050" name="Picture 2" descr="\\Br4031255c008\posta condivisa\NUCLEO INFORMATIVO\06 COMUNICATO STAMPA GIORNALIERO\- Allegati per comunicato R.O\17.12.2016\DE PALMA Andrea, classe 199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828" y="729000"/>
            <a:ext cx="3899412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45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3075" name="Picture 3" descr="\\Br4031255c008\posta condivisa\NUCLEO INFORMATIVO\06 COMUNICATO STAMPA GIORNALIERO\- Allegati per comunicato R.O\17.12.2016\MACCHITELLA Giuseppe, classe 19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40" y="729000"/>
            <a:ext cx="39020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4099" name="Picture 3" descr="\\Br4031255c008\posta condivisa\NUCLEO INFORMATIVO\06 COMUNICATO STAMPA GIORNALIERO\- Allegati per comunicato R.O\17.12.2016\MARTINO Gianfranco, classe 19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04" y="729000"/>
            <a:ext cx="3889936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5122" name="Picture 2" descr="\\Br4031255c008\posta condivisa\NUCLEO INFORMATIVO\06 COMUNICATO STAMPA GIORNALIERO\- Allegati per comunicato R.O\17.12.2016\NIGRO Cosimo, classe 19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98" y="729000"/>
            <a:ext cx="3608126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6146" name="Picture 2" descr="\\Br4031255c008\posta condivisa\NUCLEO INFORMATIVO\06 COMUNICATO STAMPA GIORNALIERO\- Allegati per comunicato R.O\17.12.2016\VERGINE Nole, classe 19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782" y="729000"/>
            <a:ext cx="3603442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6"/>
            <a:ext cx="2304000" cy="1507166"/>
          </a:xfrm>
          <a:prstGeom prst="rect">
            <a:avLst/>
          </a:prstGeom>
        </p:spPr>
      </p:pic>
      <p:pic>
        <p:nvPicPr>
          <p:cNvPr id="7170" name="Picture 2" descr="\\Br4031255c008\posta condivisa\NUCLEO INFORMATIVO\06 COMUNICATO STAMPA GIORNALIERO\- Allegati per comunicato R.O\17.12.2016\foto operazione Coyo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00" y="1660231"/>
            <a:ext cx="6120000" cy="464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94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9</Words>
  <Application>Microsoft Office PowerPoint</Application>
  <PresentationFormat>Presentazione su schermo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maggio</dc:creator>
  <cp:lastModifiedBy>Ciraci' Salvo (Mar. A. S. Ups)</cp:lastModifiedBy>
  <cp:revision>109</cp:revision>
  <dcterms:created xsi:type="dcterms:W3CDTF">2010-12-22T11:54:48Z</dcterms:created>
  <dcterms:modified xsi:type="dcterms:W3CDTF">2016-12-17T07:12:53Z</dcterms:modified>
</cp:coreProperties>
</file>